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7" r:id="rId4"/>
    <p:sldId id="264" r:id="rId5"/>
    <p:sldId id="265" r:id="rId6"/>
    <p:sldId id="266" r:id="rId7"/>
    <p:sldId id="261" r:id="rId8"/>
    <p:sldId id="262" r:id="rId9"/>
    <p:sldId id="257" r:id="rId10"/>
    <p:sldId id="260" r:id="rId11"/>
    <p:sldId id="259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kartinka_cif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138136" y="188640"/>
            <a:ext cx="66486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Веселая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математика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                  для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дошкольников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949280"/>
            <a:ext cx="5807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Старший воспитатель МДОУ «Детский сад № 226»</a:t>
            </a:r>
          </a:p>
          <a:p>
            <a:pPr algn="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Шестернева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Наталия Владимировна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428300067_69.jpg"/>
          <p:cNvPicPr>
            <a:picLocks noChangeAspect="1" noChangeArrowheads="1"/>
          </p:cNvPicPr>
          <p:nvPr/>
        </p:nvPicPr>
        <p:blipFill>
          <a:blip r:embed="rId2" cstate="print"/>
          <a:srcRect t="9051" r="-1199"/>
          <a:stretch>
            <a:fillRect/>
          </a:stretch>
        </p:blipFill>
        <p:spPr bwMode="auto">
          <a:xfrm>
            <a:off x="1331640" y="620688"/>
            <a:ext cx="713731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0005-005-Zadachi-v-stikh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247048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98b580ddf739caa5a1e3d735ef3926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2924944"/>
            <a:ext cx="4624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screen1024x10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0012-012-Neznajkina-zad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68192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84" y="476672"/>
            <a:ext cx="81786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50"/>
            <a:ext cx="8496944" cy="610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19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2016-02-09T13:30:22Z</dcterms:created>
  <dcterms:modified xsi:type="dcterms:W3CDTF">2016-02-09T14:09:56Z</dcterms:modified>
</cp:coreProperties>
</file>