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2" r:id="rId2"/>
    <p:sldId id="279" r:id="rId3"/>
    <p:sldId id="277" r:id="rId4"/>
    <p:sldId id="267" r:id="rId5"/>
    <p:sldId id="265" r:id="rId6"/>
    <p:sldId id="256" r:id="rId7"/>
    <p:sldId id="266" r:id="rId8"/>
    <p:sldId id="264" r:id="rId9"/>
    <p:sldId id="278" r:id="rId10"/>
    <p:sldId id="257" r:id="rId11"/>
    <p:sldId id="269" r:id="rId12"/>
    <p:sldId id="270" r:id="rId13"/>
    <p:sldId id="271" r:id="rId14"/>
    <p:sldId id="258" r:id="rId15"/>
    <p:sldId id="272" r:id="rId16"/>
    <p:sldId id="259" r:id="rId17"/>
    <p:sldId id="260" r:id="rId18"/>
    <p:sldId id="275" r:id="rId19"/>
    <p:sldId id="274" r:id="rId20"/>
    <p:sldId id="261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1FF"/>
    <a:srgbClr val="FBD5FF"/>
    <a:srgbClr val="FEF3FF"/>
    <a:srgbClr val="F9CFFD"/>
    <a:srgbClr val="FF99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4" autoAdjust="0"/>
    <p:restoredTop sz="94660"/>
  </p:normalViewPr>
  <p:slideViewPr>
    <p:cSldViewPr>
      <p:cViewPr>
        <p:scale>
          <a:sx n="67" d="100"/>
          <a:sy n="67" d="100"/>
        </p:scale>
        <p:origin x="-147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4DEB1-A6FD-4D2D-8BF3-95436C5301AC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A5F1B-DF21-49EC-B187-B49C0DB70D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50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A5F1B-DF21-49EC-B187-B49C0DB70DF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1DB8-F7EC-4E69-92A3-66DBA3883049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9FB2-5229-4CDA-AEC1-F3DB7EE49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1DB8-F7EC-4E69-92A3-66DBA3883049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9FB2-5229-4CDA-AEC1-F3DB7EE49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1DB8-F7EC-4E69-92A3-66DBA3883049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9FB2-5229-4CDA-AEC1-F3DB7EE49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1DB8-F7EC-4E69-92A3-66DBA3883049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9FB2-5229-4CDA-AEC1-F3DB7EE49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1DB8-F7EC-4E69-92A3-66DBA3883049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9FB2-5229-4CDA-AEC1-F3DB7EE49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1DB8-F7EC-4E69-92A3-66DBA3883049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9FB2-5229-4CDA-AEC1-F3DB7EE49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1DB8-F7EC-4E69-92A3-66DBA3883049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9FB2-5229-4CDA-AEC1-F3DB7EE49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1DB8-F7EC-4E69-92A3-66DBA3883049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9FB2-5229-4CDA-AEC1-F3DB7EE49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1DB8-F7EC-4E69-92A3-66DBA3883049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9FB2-5229-4CDA-AEC1-F3DB7EE49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1DB8-F7EC-4E69-92A3-66DBA3883049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9FB2-5229-4CDA-AEC1-F3DB7EE49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1DB8-F7EC-4E69-92A3-66DBA3883049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9FB2-5229-4CDA-AEC1-F3DB7EE49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41DB8-F7EC-4E69-92A3-66DBA3883049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59FB2-5229-4CDA-AEC1-F3DB7EE49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azbez.com/sites/azbez.com/files/images/003_kopiya_6.preview.jp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azbez.com/sites/azbez.com/files/images/001_4kopiya.preview.jpg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zbez.com/sites/azbez.com/files/images/001_kopiya_11_kopiya.preview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azbez.com/sites/azbez.com/files/images/012__2kopiya.preview.jpg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azbez.com/sites/azbez.com/files/images/011_1_0.preview.jpg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azbez.com/sites/azbez.com/files/images/010_1_0.preview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azbez.com/sites/azbez.com/files/images/010_2.preview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azbez.com/sites/azbez.com/files/images/011_3.preview.jpg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hyperlink" Target="http://azbez.com/sites/azbez.com/files/images/012__1kopiya.preview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azbez.com/sites/azbez.com/files/images/009_3.preview.jpg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772400" cy="1714512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ПОВЕДЕНИЯ ЗИМОЙ И ЛЕТОМ НА ВОДЕ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ДОШКОЛЬНИКОВ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viki\AppData\Local\Microsoft\Windows\Temporary Internet Files\Content.IE5\TTH7C31N\MC90042627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71678"/>
            <a:ext cx="8404181" cy="4469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Опасность столкновения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844824"/>
            <a:ext cx="6408712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714348" y="357166"/>
            <a:ext cx="8173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 время плавания на лодках, яхтах, катерах людям управляющим судами надо быть внимательным, чтобы не столкнуться с другими. 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ightboxImage" descr="Далеко заплы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128792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51520" y="404664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Нельзя заплывать за буйки и переплывать перед большими кораблями.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ightboxImage" descr="Вовремя помощь"/>
          <p:cNvPicPr/>
          <p:nvPr/>
        </p:nvPicPr>
        <p:blipFill>
          <a:blip r:embed="rId2" cstate="print"/>
          <a:srcRect b="8824"/>
          <a:stretch>
            <a:fillRect/>
          </a:stretch>
        </p:blipFill>
        <p:spPr bwMode="auto">
          <a:xfrm>
            <a:off x="1259632" y="1772816"/>
            <a:ext cx="6768752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51520" y="548680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Если лодка во время прогулки по воде перевернулась, не отплывайте от нее и дождитесь помощи. 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Нельзя играть на пирсе,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так как можно упасть  в воду и попасть под        проплывающий катер или лодку.</a:t>
            </a:r>
            <a:endParaRPr lang="ru-RU" sz="2400" dirty="0"/>
          </a:p>
        </p:txBody>
      </p:sp>
      <p:pic>
        <p:nvPicPr>
          <p:cNvPr id="3" name="lightboxImage" descr="Пристан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7560840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95536" y="116632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Нельзя нырять и плавать в незнакомых водоемах, потому что на дне могут находиться посторонние предметы, о которые можно пораниться. </a:t>
            </a:r>
            <a:endParaRPr lang="ru-RU" sz="2400" dirty="0"/>
          </a:p>
        </p:txBody>
      </p:sp>
      <p:pic>
        <p:nvPicPr>
          <p:cNvPr id="11" name="Рисунок 10" descr="Игры на берег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4320480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Опасное ныряни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977680"/>
            <a:ext cx="4176464" cy="2619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04664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Человек не умеющий плавать не должен заходить в воду спиной.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4" name="Рисунок 3" descr="В вод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7848872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Нырять под воду можно только в специальном снаряжении, без  дыхательной трубки человек может задохнуться.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Пострадавший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8064896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Люди находящиеся на воде могут оказать помощь используя любые подручные средства. 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Человек за бортом">
            <a:hlinkClick r:id="rId3"/>
          </p:cNvPr>
          <p:cNvPicPr/>
          <p:nvPr/>
        </p:nvPicPr>
        <p:blipFill>
          <a:blip r:embed="rId4" cstate="print"/>
          <a:srcRect b="8334"/>
          <a:stretch>
            <a:fillRect/>
          </a:stretch>
        </p:blipFill>
        <p:spPr bwMode="auto">
          <a:xfrm>
            <a:off x="467544" y="1556792"/>
            <a:ext cx="8136904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476672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Спасатели должны уметь оказывать помощь пострадавшим.</a:t>
            </a:r>
            <a:endParaRPr lang="ru-RU" sz="2400" dirty="0"/>
          </a:p>
        </p:txBody>
      </p:sp>
      <p:pic>
        <p:nvPicPr>
          <p:cNvPr id="4" name="Рисунок 3" descr="Пострадавшие на вод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280920" cy="5472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На пляж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7848872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23528" y="40466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пляжах расположены спасательные вышки, где находятся наблюдатели готовые оказать помощь отдыхающим. 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iki\AppData\Local\Microsoft\Windows\Temporary Internet Files\Content.IE5\SBA9IZWG\MC90023136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572559" cy="64383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0704" y="5715000"/>
            <a:ext cx="3543296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ЗИМА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Находясь на пляже надо соблюдать температурный режим. Не надо долго находиться в воде и на солнце, надо чередовать солнечны ванны и купание.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lightboxImage" descr="Под солнце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7992888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04664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Плавать надо по течению, если плыть против течения, можно попасть в водоворот.</a:t>
            </a:r>
            <a:endParaRPr lang="ru-RU" sz="2400" dirty="0"/>
          </a:p>
        </p:txBody>
      </p:sp>
      <p:pic>
        <p:nvPicPr>
          <p:cNvPr id="4" name="Рисунок 3" descr="Теч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8136904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Переходить по льду можно, только в разрешенных местах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/>
          </a:p>
        </p:txBody>
      </p:sp>
      <p:pic>
        <p:nvPicPr>
          <p:cNvPr id="3" name="Рисунок 2" descr="переправа через реку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28800"/>
            <a:ext cx="7200800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6944" cy="8108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Переходя по льду с берега на берег , надо соблюдать дистанцию между людьми 5-6 метров.</a:t>
            </a:r>
            <a:endParaRPr lang="ru-RU" sz="2400" b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переход через реку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484784"/>
            <a:ext cx="6240186" cy="4587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ети на льду">
            <a:hlinkClick r:id="rId2"/>
          </p:cNvPr>
          <p:cNvPicPr>
            <a:picLocks/>
          </p:cNvPicPr>
          <p:nvPr/>
        </p:nvPicPr>
        <p:blipFill>
          <a:blip r:embed="rId3" cstate="print"/>
          <a:srcRect l="11832" r="11832"/>
          <a:stretch>
            <a:fillRect/>
          </a:stretch>
        </p:blipFill>
        <p:spPr bwMode="auto">
          <a:xfrm>
            <a:off x="285720" y="571480"/>
            <a:ext cx="4390778" cy="3022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Лед треснул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789040"/>
            <a:ext cx="4032448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824692" y="442721"/>
            <a:ext cx="40335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Нельзя находиться на льду </a:t>
            </a:r>
          </a:p>
          <a:p>
            <a:pPr algn="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тяжелыми предметами. 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опасный съезд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4320480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лед треснул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933056"/>
            <a:ext cx="4176464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395536" y="260648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Детям нельзя скатываться с горки на лед и кататься по льду на коньках в начале зимы и , так как лед еще не замерз, а только покрылся не большой коркой.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Держись!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071678"/>
            <a:ext cx="6552728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48764" y="142852"/>
            <a:ext cx="8923830" cy="1512168"/>
          </a:xfrm>
        </p:spPr>
        <p:txBody>
          <a:bodyPr>
            <a:noAutofit/>
          </a:bodyPr>
          <a:lstStyle/>
          <a:p>
            <a:pPr algn="ctr"/>
            <a:r>
              <a:rPr lang="ru-RU" sz="24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Если вы увидели, что под человеком треснул лед- надо бросить ему веревку на конце которой есть петля, чтоб человек надел на пояс и его могли вытянуть на безопасное место.</a:t>
            </a:r>
            <a:endParaRPr lang="ru-RU" sz="2400" b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ightboxImage" descr="спасенны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6840760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67544" y="332656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Человека попавшего в воду надо обязательно согреть и напоить горячим чаем, что бы не заболеть. 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iki\AppData\Local\Microsoft\Windows\Temporary Internet Files\Content.IE5\IET5LKWP\MC9004262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42" y="1"/>
            <a:ext cx="8348662" cy="680756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00100" y="3214686"/>
            <a:ext cx="19264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ЛЕТО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324</Words>
  <Application>Microsoft Office PowerPoint</Application>
  <PresentationFormat>Экран (4:3)</PresentationFormat>
  <Paragraphs>23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ПРАВИЛА ПОВЕДЕНИЯ ЗИМОЙ И ЛЕТОМ НА ВОДЕ ДЛЯ ДОШКОЛЬНИКОВ</vt:lpstr>
      <vt:lpstr>ЗИМА</vt:lpstr>
      <vt:lpstr>Переходить по льду можно, только в разрешенных местах.</vt:lpstr>
      <vt:lpstr>Переходя по льду с берега на берег , надо соблюдать дистанцию между людьми 5-6 метров.</vt:lpstr>
      <vt:lpstr>Презентация PowerPoint</vt:lpstr>
      <vt:lpstr>Презентация PowerPoint</vt:lpstr>
      <vt:lpstr>Если вы увидели, что под человеком треснул лед- надо бросить ему веревку на конце которой есть петля, чтоб человек надел на пояс и его могли вытянуть на безопасное место.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Нырять под воду можно только в специальном снаряжении, без  дыхательной трубки человек может задохнуться.</vt:lpstr>
      <vt:lpstr>Люди находящиеся на воде могут оказать помощь используя любые подручные средства. </vt:lpstr>
      <vt:lpstr>Презентация PowerPoint</vt:lpstr>
      <vt:lpstr>Презентация PowerPoint</vt:lpstr>
      <vt:lpstr>Находясь на пляже надо соблюдать температурный режим. Не надо долго находиться в воде и на солнце, надо чередовать солнечны ванны и купание.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Нельзя находиться на льду с тяжелыми предметами. Переходя по льду с берега на берег , надо соблюдать дистанцию между людьми 5-6 метров.</dc:title>
  <dc:creator>User</dc:creator>
  <cp:lastModifiedBy>Виктория</cp:lastModifiedBy>
  <cp:revision>29</cp:revision>
  <dcterms:created xsi:type="dcterms:W3CDTF">2012-03-15T06:36:48Z</dcterms:created>
  <dcterms:modified xsi:type="dcterms:W3CDTF">2015-03-29T16:31:43Z</dcterms:modified>
</cp:coreProperties>
</file>