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4" r:id="rId6"/>
    <p:sldId id="267" r:id="rId7"/>
    <p:sldId id="272" r:id="rId8"/>
    <p:sldId id="273" r:id="rId9"/>
    <p:sldId id="258" r:id="rId10"/>
    <p:sldId id="261" r:id="rId11"/>
    <p:sldId id="265" r:id="rId12"/>
    <p:sldId id="271" r:id="rId13"/>
    <p:sldId id="268" r:id="rId14"/>
    <p:sldId id="260" r:id="rId15"/>
    <p:sldId id="266" r:id="rId16"/>
    <p:sldId id="269" r:id="rId17"/>
    <p:sldId id="259" r:id="rId18"/>
    <p:sldId id="270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РИП «Модель здоровьесберегающего  образовательного , инновационного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пространства ДОУ как условие формирования детско-взрослого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сообщества в соответствии с ФГОС»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условий  здоровьесберегающего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образовательного пространства в ДОУ,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соответствии с ФГОС ДО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093296"/>
            <a:ext cx="303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МДОУ «Детский сад № 226»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_3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4788024" cy="3591018"/>
          </a:xfrm>
          <a:prstGeom prst="rect">
            <a:avLst/>
          </a:prstGeom>
          <a:noFill/>
        </p:spPr>
      </p:pic>
      <p:pic>
        <p:nvPicPr>
          <p:cNvPr id="1027" name="Picture 3" descr="D:\Мои документы\Фотографии\день открытых дверей 2016\IMG_3508.JPG"/>
          <p:cNvPicPr>
            <a:picLocks noChangeAspect="1" noChangeArrowheads="1"/>
          </p:cNvPicPr>
          <p:nvPr/>
        </p:nvPicPr>
        <p:blipFill>
          <a:blip r:embed="rId4" cstate="print"/>
          <a:srcRect l="8044" t="10725" r="22780" b="20634"/>
          <a:stretch>
            <a:fillRect/>
          </a:stretch>
        </p:blipFill>
        <p:spPr bwMode="auto">
          <a:xfrm>
            <a:off x="899592" y="3861048"/>
            <a:ext cx="3096344" cy="230425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IMG_3445.JPG"/>
          <p:cNvPicPr>
            <a:picLocks noChangeAspect="1" noChangeArrowheads="1"/>
          </p:cNvPicPr>
          <p:nvPr/>
        </p:nvPicPr>
        <p:blipFill>
          <a:blip r:embed="rId5" cstate="print"/>
          <a:srcRect r="58553" b="8697"/>
          <a:stretch>
            <a:fillRect/>
          </a:stretch>
        </p:blipFill>
        <p:spPr bwMode="auto">
          <a:xfrm>
            <a:off x="6012160" y="836712"/>
            <a:ext cx="2736304" cy="452085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IMG_2939.JPG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>
            <a:off x="4211960" y="3501008"/>
            <a:ext cx="2088232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352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Ожидаемые результаты: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64087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Естественное развитие организма ребенка, функциональное совершенствование отдельных органов и систем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720080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Укрепление здоровья ребенка, его полноценное физическое 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умственное развитие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65104"/>
            <a:ext cx="748883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Формирование эмоциональной отзывчивости на музыку, легкость, пластичность, выразительность движений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04864"/>
            <a:ext cx="691276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Создание необходимого двигательного режима, положительного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психологического настроя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solidFill>
                  <a:srgbClr val="DBFAFD"/>
                </a:solidFill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36912"/>
            <a:ext cx="8820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Результат: </a:t>
            </a:r>
            <a:r>
              <a:rPr lang="ru-RU" sz="2000" dirty="0" smtClean="0"/>
              <a:t>занятия песочной терапией помогают: </a:t>
            </a:r>
          </a:p>
          <a:p>
            <a:r>
              <a:rPr lang="ru-RU" sz="2000" dirty="0" smtClean="0"/>
              <a:t>научиться отвечать за свои поступки и действия;</a:t>
            </a:r>
          </a:p>
          <a:p>
            <a:r>
              <a:rPr lang="ru-RU" sz="2000" dirty="0" smtClean="0"/>
              <a:t>лучше выражать свои мысли, объясняя песочные творения; </a:t>
            </a:r>
          </a:p>
          <a:p>
            <a:r>
              <a:rPr lang="ru-RU" sz="2000" dirty="0" smtClean="0"/>
              <a:t>полагаться на собственные силы; </a:t>
            </a:r>
          </a:p>
          <a:p>
            <a:r>
              <a:rPr lang="ru-RU" sz="2000" dirty="0" smtClean="0"/>
              <a:t>развивать самооценку; </a:t>
            </a:r>
          </a:p>
          <a:p>
            <a:r>
              <a:rPr lang="ru-RU" sz="2000" dirty="0" smtClean="0"/>
              <a:t>преодолевать последствия </a:t>
            </a:r>
          </a:p>
          <a:p>
            <a:r>
              <a:rPr lang="ru-RU" sz="2000" dirty="0" smtClean="0"/>
              <a:t>психологических травм.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0466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Игры с песком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980728"/>
          <a:ext cx="3600400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00400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развивает мелкую моторику;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484784"/>
          <a:ext cx="6408712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08712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открывает широкий простор для проявления фантазии;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1988840"/>
          <a:ext cx="5688632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88632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помогают регулировать механизмы мышления;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 descr="C:\Users\Пользователь\Desktop\фото\123___11\среда\IMG_4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Пользователь\Desktop\психолог года 2016\IMG_4792.JPG"/>
          <p:cNvPicPr/>
          <p:nvPr/>
        </p:nvPicPr>
        <p:blipFill>
          <a:blip r:embed="rId4" cstate="print"/>
          <a:srcRect l="70469" t="59499" r="6612" b="23425"/>
          <a:stretch>
            <a:fillRect/>
          </a:stretch>
        </p:blipFill>
        <p:spPr bwMode="auto">
          <a:xfrm>
            <a:off x="1979712" y="5013176"/>
            <a:ext cx="2879314" cy="155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razvitiedetei.info/wp-content/uploads/2014/09/pesok-300x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15101" y="1473931"/>
            <a:ext cx="2281435" cy="201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578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Здоровьесберегающая среда в ДОУ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7744" y="836712"/>
          <a:ext cx="4248472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Обеспечивает  охрану и укрепление</a:t>
                      </a:r>
                    </a:p>
                    <a:p>
                      <a:pPr algn="ctr"/>
                      <a:r>
                        <a:rPr lang="ru-RU" sz="2000" dirty="0" smtClean="0"/>
                        <a:t> здоровья дошкольников;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4437112"/>
          <a:ext cx="6696744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96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Способствует реализации образовательного потенциала;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5589240"/>
          <a:ext cx="8064896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Соответствует особенностям каждого возрастного этапа</a:t>
                      </a:r>
                      <a:r>
                        <a:rPr lang="ru-RU" sz="2000" baseline="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07704" y="1700808"/>
          <a:ext cx="4968552" cy="1615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Обеспечивает двигательную активность детей, развитие крупной и мелкой моторики, участие в подвижных </a:t>
                      </a:r>
                    </a:p>
                    <a:p>
                      <a:pPr algn="ctr"/>
                      <a:r>
                        <a:rPr lang="ru-RU" sz="2000" dirty="0" smtClean="0"/>
                        <a:t>играх и соревнованиях, </a:t>
                      </a:r>
                    </a:p>
                    <a:p>
                      <a:pPr algn="ctr"/>
                      <a:r>
                        <a:rPr lang="ru-RU" sz="2000" dirty="0" smtClean="0"/>
                        <a:t>а также возможность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для уединения;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47664" y="3501008"/>
          <a:ext cx="5688632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Оснащена спортивным и оздоровительным оборудованием и инвентарем;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99592" y="5013176"/>
          <a:ext cx="7272808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7280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Отвечать требованиям безопасности;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4" y="6165304"/>
          <a:ext cx="8928992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9289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соответствии с особенностями здоровья и коррекции</a:t>
                      </a:r>
                      <a:r>
                        <a:rPr lang="ru-RU" sz="2000" baseline="0" dirty="0" smtClean="0"/>
                        <a:t> недостатков развития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404279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</a:tblGrid>
              <a:tr h="237626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16632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Спортивный зал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7" descr="C:\Users\user\Desktop\Фото групп октябрь 2015\Спортивный зал октябрь 2015\IMG_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4194"/>
            <a:ext cx="3528392" cy="26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user\Desktop\Фото групп октябрь 2015\Спортивный зал октябрь 2015\IMG_2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60848"/>
            <a:ext cx="2664296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C:\Users\user\Desktop\Фото групп октябрь 2015\Спортивный зал октябрь 2015\IMG_2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19" y="746702"/>
            <a:ext cx="3408441" cy="255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user\Desktop\Фото групп октябрь 2015\Спортивный зал октябрь 2015\IMG_2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2950459" cy="221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user\Desktop\Фото групп октябрь 2015\Спортивный зал октябрь 2015\IMG_2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93096"/>
            <a:ext cx="2926678" cy="219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фото спорт участок\IMG_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Пользователь\Desktop\фото спорт участок\IMG_1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Пользователь\Desktop\фото спорт участок\107___07\IMG_1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65" y="393305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Пользователь\Desktop\фото спорт участок\107___07\IMG_1445.JPG"/>
          <p:cNvPicPr>
            <a:picLocks noChangeAspect="1" noChangeArrowheads="1"/>
          </p:cNvPicPr>
          <p:nvPr/>
        </p:nvPicPr>
        <p:blipFill>
          <a:blip r:embed="rId6" cstate="print"/>
          <a:srcRect l="36367" t="24245" r="690" b="-709"/>
          <a:stretch>
            <a:fillRect/>
          </a:stretch>
        </p:blipFill>
        <p:spPr bwMode="auto">
          <a:xfrm>
            <a:off x="5940152" y="4005064"/>
            <a:ext cx="2880320" cy="262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Пользователь\Desktop\фото спорт участок\107___07\IMG_1436.JPG"/>
          <p:cNvPicPr>
            <a:picLocks noChangeAspect="1" noChangeArrowheads="1"/>
          </p:cNvPicPr>
          <p:nvPr/>
        </p:nvPicPr>
        <p:blipFill>
          <a:blip r:embed="rId7" cstate="print"/>
          <a:srcRect l="17251" r="10412" b="18895"/>
          <a:stretch>
            <a:fillRect/>
          </a:stretch>
        </p:blipFill>
        <p:spPr bwMode="auto">
          <a:xfrm>
            <a:off x="3203848" y="2316148"/>
            <a:ext cx="2664296" cy="217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32040" y="260648"/>
            <a:ext cx="370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Спортивная площадка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64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Физкультурная площадка</a:t>
            </a:r>
            <a:endParaRPr lang="ru-RU" sz="2400" dirty="0"/>
          </a:p>
        </p:txBody>
      </p:sp>
      <p:pic>
        <p:nvPicPr>
          <p:cNvPr id="8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11560" y="260648"/>
          <a:ext cx="8280920" cy="6221041"/>
        </p:xfrm>
        <a:graphic>
          <a:graphicData uri="http://schemas.openxmlformats.org/presentationml/2006/ole">
            <p:oleObj spid="_x0000_s1025" name="Слайд" r:id="rId4" imgW="4570298" imgH="3427567" progId="PowerPoint.Slide.12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19672" y="5661248"/>
            <a:ext cx="5889753" cy="1484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Спортивный зал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Спортивная площадка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Физкультурные  уголки и Центры двигательной активности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Уголки уединения и релаксации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Кабинеты специалистов ДОУ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909483">
            <a:off x="900455" y="152676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Оздоровительные и </a:t>
            </a:r>
          </a:p>
          <a:p>
            <a:r>
              <a:rPr lang="ru-RU" dirty="0" smtClean="0">
                <a:latin typeface="Arial Narrow" pitchFamily="34" charset="0"/>
              </a:rPr>
              <a:t>закаливающие мероприятия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558122">
            <a:off x="1984915" y="1159457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Arial Narrow" pitchFamily="34" charset="0"/>
              </a:rPr>
              <a:t>Здоровьесберегающие</a:t>
            </a:r>
            <a:r>
              <a:rPr lang="ru-RU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технологии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4893306">
            <a:off x="3087181" y="1118058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Физическая культура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80090">
            <a:off x="591053" y="2300421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Медико-профилактические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мероприятия, контроль и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мониторинг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90531">
            <a:off x="323528" y="3356992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Взаимодействие с родителями</a:t>
            </a:r>
          </a:p>
          <a:p>
            <a:r>
              <a:rPr lang="ru-RU" sz="1600" dirty="0" smtClean="0">
                <a:latin typeface="Arial Narrow" pitchFamily="34" charset="0"/>
              </a:rPr>
              <a:t> и социальными партнерами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808407">
            <a:off x="710056" y="4340860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Взаимодействие со </a:t>
            </a:r>
          </a:p>
          <a:p>
            <a:r>
              <a:rPr lang="ru-RU" sz="1600" dirty="0" smtClean="0">
                <a:latin typeface="Arial Narrow" pitchFamily="34" charset="0"/>
              </a:rPr>
              <a:t>специалистами ДОУ</a:t>
            </a:r>
          </a:p>
        </p:txBody>
      </p:sp>
      <p:sp>
        <p:nvSpPr>
          <p:cNvPr id="19" name="TextBox 18"/>
          <p:cNvSpPr txBox="1"/>
          <p:nvPr/>
        </p:nvSpPr>
        <p:spPr>
          <a:xfrm rot="20267882">
            <a:off x="5004048" y="6926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ФГОС ДО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ООП ДОУ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Программа «Здоровье»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САН </a:t>
            </a:r>
            <a:r>
              <a:rPr lang="ru-RU" dirty="0" err="1" smtClean="0">
                <a:latin typeface="Arial Narrow" pitchFamily="34" charset="0"/>
              </a:rPr>
              <a:t>ПиН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Психологическая коррекция страхов детей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дошкольного возраста,  как аспект  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здоровьесберегающего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образовательного пространства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323528" y="1772816"/>
            <a:ext cx="842493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программы: снижение интенсивности проявления детских страхов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Выяв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ление и профилактика детских страхов;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уверенности ребенка при преодолении страха;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адекватных способов реагирования на страх;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Стабилизация эмоционального фона.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Ожидаемый результат: 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интенсивности проявления детских страхов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3688" y="2708920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04665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создание условий, направленных на сохранение здоровья детей, их эмоциональное и социальное благополучие, своевременное и полноценное психологическое развитие.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sz="2000" b="1" dirty="0" smtClean="0">
                <a:solidFill>
                  <a:srgbClr val="0070C0"/>
                </a:solidFill>
              </a:rPr>
              <a:t>Ожидаемый результат: снижение уровня заболеваемости воспитанников, повышение уровня физического и психического здоровья.</a:t>
            </a:r>
          </a:p>
          <a:p>
            <a:pPr marL="342900" indent="-342900"/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420888"/>
          <a:ext cx="6984776" cy="72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98477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Внедрение в практику педагогов технологий, способствующих </a:t>
                      </a:r>
                      <a:r>
                        <a:rPr lang="ru-RU" sz="2000" dirty="0" err="1" smtClean="0"/>
                        <a:t>здоровьесбережению</a:t>
                      </a:r>
                      <a:r>
                        <a:rPr lang="ru-RU" sz="2000" dirty="0" smtClean="0"/>
                        <a:t> воспитанников ДОУ;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556792"/>
          <a:ext cx="4392488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Обогащение  </a:t>
                      </a:r>
                      <a:r>
                        <a:rPr lang="ru-RU" sz="2000" dirty="0" err="1" smtClean="0"/>
                        <a:t>здоровьесберегающей</a:t>
                      </a:r>
                      <a:r>
                        <a:rPr lang="ru-RU" sz="2000" dirty="0" smtClean="0"/>
                        <a:t> среды в  ДОУ в соответствии с ФГОС;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3356992"/>
          <a:ext cx="7344816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Взаимодействие со специалистами ДОУ  по использованию </a:t>
                      </a:r>
                      <a:r>
                        <a:rPr lang="ru-RU" sz="2000" dirty="0" err="1" smtClean="0"/>
                        <a:t>здоровьесберегающих</a:t>
                      </a:r>
                      <a:r>
                        <a:rPr lang="ru-RU" sz="2000" dirty="0" smtClean="0"/>
                        <a:t>  технологий;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4221088"/>
          <a:ext cx="7920880" cy="5760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920880"/>
              </a:tblGrid>
              <a:tr h="57606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000" dirty="0" smtClean="0"/>
                        <a:t>Повышение уровня педагогической компетенции, трансляция опыта;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4941168"/>
          <a:ext cx="8352928" cy="670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529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Взаимодействие  с родителями, пропаганда здорового образа жизни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фото\123___11\IMG_4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840426" cy="2880320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фото\123___11\IMG_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648405" cy="273630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фото\123___11\IMG_4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948" y="3140968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Организация интегрированной деятельности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специалистов ДОУ по профилактике и коррекции нарушений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опорно-двигательного аппарата у дошкольников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484784"/>
            <a:ext cx="85689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программы:</a:t>
            </a:r>
            <a:r>
              <a:rPr lang="ru-RU" dirty="0" smtClean="0"/>
              <a:t>  формирование ценностного отношения детей к здоровью и здоровому образу жизни, профилактика и  коррекция заболеваний опорно – двигательного аппарата детей дошкольного возраста.</a:t>
            </a:r>
          </a:p>
          <a:p>
            <a:r>
              <a:rPr lang="ru-RU" sz="1600" b="1" dirty="0" smtClean="0"/>
              <a:t>Основные задачи программы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492896"/>
            <a:ext cx="266429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Развивающие задачи программы: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развивать психофизические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качества (быстроту, силу,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выносливость, гибкость,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ловкость);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двигательные способности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детей (функции равновесия,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координации движений);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дружеские взаимоотношения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через игру и общение.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204864"/>
            <a:ext cx="2808312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Воспитательные задачи программы: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воспитывать и закреплять навык правильной осанки и стереотипа правильной походки;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корректировать проявление эмоциональных трудностей детей (тревожность, страх, низкая самооценка, агрессивность);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воспитывать потребность в здоровом образе жизни.</a:t>
            </a:r>
          </a:p>
          <a:p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636912"/>
            <a:ext cx="28803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Оздоровительные задачи: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- сохранять и укреплять здоровье детей;</a:t>
            </a:r>
            <a:endParaRPr 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- содействовать правильному и своевременному формированию физиологических изгибов позвоночника и свода стопы;</a:t>
            </a:r>
            <a:endParaRPr 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-оказывать общеукрепляющее воздействие на организм ребенка;</a:t>
            </a:r>
            <a:endParaRPr 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-укреплять связочно-суставной аппарат, мышцы спины и брюшного пресса;</a:t>
            </a:r>
            <a:endParaRPr 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-обучать правильной постановке стоп при ходьбе.</a:t>
            </a:r>
            <a:endParaRPr 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\123___11\IMG_4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07904" cy="278092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фото\123___11\IMG_4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результаты: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44644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сохранение и укрепление здоровья детей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29000"/>
            <a:ext cx="604867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развитие гибкости и подвижности позвоночника, правильное формирование сводов стопы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564904"/>
            <a:ext cx="55446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укрепление связочно-суставного аппарата и мышечного корсета у детей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44824"/>
            <a:ext cx="50405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овладение навыком правильной походки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65104"/>
            <a:ext cx="73448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развитие физических качеств и двигательных способностей: быстроты реакции, силы, гибкости, ловкости, координационных способностей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373216"/>
            <a:ext cx="82809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умение активно участвовать в разных видах двигательной деятельности, самостоятельно использовать полученные знания и сформированные умения в изменяющихся условиях.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Использование </a:t>
            </a:r>
            <a:r>
              <a:rPr lang="ru-RU" sz="2800" b="1" dirty="0" err="1" smtClean="0">
                <a:solidFill>
                  <a:srgbClr val="0070C0"/>
                </a:solidFill>
              </a:rPr>
              <a:t>степ-аэробики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для детей старшего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дошкольного возраста </a:t>
            </a:r>
          </a:p>
          <a:p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3573016"/>
          <a:ext cx="4536504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координацию движений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4077072"/>
          <a:ext cx="6552728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552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Улучшать музыкальную и двигательную память детей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653136"/>
          <a:ext cx="7056784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056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эстетический вкус и интерес к занятиям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5301208"/>
          <a:ext cx="8064896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основные физические качества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(силу, выносливость, быстроту, координацию и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6165304"/>
          <a:ext cx="8640960" cy="39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двигательный опыт детей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2636912"/>
          <a:ext cx="4392488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правильную осанку, укреплять костно-мышечный корсет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5" descr="C:\Users\Пользователь\Desktop\фото\123___11\IMG_4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971933" cy="297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Фитбол-гимнастика</a:t>
            </a:r>
            <a:r>
              <a:rPr lang="ru-RU" sz="2800" b="1" dirty="0" smtClean="0">
                <a:solidFill>
                  <a:srgbClr val="0070C0"/>
                </a:solidFill>
              </a:rPr>
              <a:t> для дошкольников</a:t>
            </a:r>
          </a:p>
          <a:p>
            <a:pPr lvl="0"/>
            <a:r>
              <a:rPr lang="ru-RU" sz="2000" b="1" dirty="0" smtClean="0"/>
              <a:t>Знакомит детей с разными видами </a:t>
            </a:r>
            <a:r>
              <a:rPr lang="ru-RU" sz="2000" b="1" dirty="0" err="1" smtClean="0"/>
              <a:t>фитболов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Учит правильно сидеть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фитболах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sz="2000" b="1" dirty="0" smtClean="0"/>
              <a:t>Учит покачиваться и подпрыгивать на </a:t>
            </a:r>
            <a:r>
              <a:rPr lang="ru-RU" sz="2000" b="1" dirty="0" err="1" smtClean="0"/>
              <a:t>фитболах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Учит выполнять упражнения из различных И.п.: сидя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фитболе</a:t>
            </a:r>
            <a:r>
              <a:rPr lang="ru-RU" sz="2000" b="1" dirty="0" smtClean="0">
                <a:solidFill>
                  <a:srgbClr val="0070C0"/>
                </a:solidFill>
              </a:rPr>
              <a:t>; лежа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</a:t>
            </a:r>
            <a:r>
              <a:rPr lang="ru-RU" sz="2000" b="1" dirty="0" smtClean="0">
                <a:solidFill>
                  <a:srgbClr val="0070C0"/>
                </a:solidFill>
              </a:rPr>
              <a:t> спине; лежа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</a:t>
            </a:r>
            <a:r>
              <a:rPr lang="ru-RU" sz="2000" b="1" dirty="0" smtClean="0">
                <a:solidFill>
                  <a:srgbClr val="0070C0"/>
                </a:solidFill>
              </a:rPr>
              <a:t> груди; лежа на спине на полу, ноги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фитболе</a:t>
            </a:r>
            <a:r>
              <a:rPr lang="ru-RU" sz="2000" b="1" dirty="0" smtClean="0">
                <a:solidFill>
                  <a:srgbClr val="0070C0"/>
                </a:solidFill>
              </a:rPr>
              <a:t> и т.д.</a:t>
            </a:r>
          </a:p>
          <a:p>
            <a:pPr lvl="0"/>
            <a:r>
              <a:rPr lang="ru-RU" sz="2000" b="1" dirty="0" smtClean="0"/>
              <a:t>Учит выполнять упражнения, укрепляющие мышцы, формирующие и поддерживающие правильную осанку.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Формирует и закрепляет навык правильной осанки.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Тренирует способность удерживать равновесие, развивать мелкую моторику.</a:t>
            </a:r>
          </a:p>
          <a:p>
            <a:pPr lvl="0"/>
            <a:r>
              <a:rPr lang="ru-RU" sz="2000" b="1" dirty="0" smtClean="0"/>
              <a:t>Учит выполнять упражнения в паре </a:t>
            </a:r>
          </a:p>
          <a:p>
            <a:pPr lvl="0"/>
            <a:r>
              <a:rPr lang="ru-RU" sz="2000" b="1" dirty="0" smtClean="0"/>
              <a:t>со сверстниками, танцевальные </a:t>
            </a:r>
          </a:p>
          <a:p>
            <a:pPr lvl="0"/>
            <a:r>
              <a:rPr lang="ru-RU" sz="2000" b="1" dirty="0" smtClean="0"/>
              <a:t>упражнения с использованием </a:t>
            </a:r>
            <a:r>
              <a:rPr lang="ru-RU" sz="2000" b="1" dirty="0" err="1" smtClean="0"/>
              <a:t>фитболов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Поддерживает интерес к упражнениям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и играм с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фитболами</a:t>
            </a:r>
            <a:r>
              <a:rPr lang="ru-RU" sz="2000" b="1" dirty="0" smtClean="0">
                <a:solidFill>
                  <a:srgbClr val="0070C0"/>
                </a:solidFill>
              </a:rPr>
              <a:t>, учит детей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оценивать свои движения и ошибки других.</a:t>
            </a:r>
          </a:p>
          <a:p>
            <a:pPr lvl="0"/>
            <a:r>
              <a:rPr lang="ru-RU" sz="2000" b="1" dirty="0" smtClean="0"/>
              <a:t>Побуждает детей к проявлению </a:t>
            </a:r>
          </a:p>
          <a:p>
            <a:pPr lvl="0"/>
            <a:r>
              <a:rPr lang="ru-RU" sz="2000" b="1" dirty="0" smtClean="0"/>
              <a:t>самостоятельности, творчества, инициативы, активности, формирует привычку к здоровому образу жизни.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D:\Мои документы\Стенды доу, объявления\печать фото\физкультурно-оздоровительное\DSC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770" y="4077073"/>
            <a:ext cx="368220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Пользователь\Desktop\571a6c33d6e891543f36a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497" y="260648"/>
            <a:ext cx="8574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Технологии сохранения  и стимулирования здоровья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Ритмопластика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Цель программы: </a:t>
            </a:r>
            <a:r>
              <a:rPr lang="ru-RU" dirty="0" smtClean="0">
                <a:latin typeface="+mj-lt"/>
              </a:rPr>
              <a:t>содействие всестороннему развитию  личности дошкольника, совершенствование двигательных умений и навыков средствами музыки и ритмических движений, формирование творческих способностей и развитие индивидуальных качеств ребенка</a:t>
            </a:r>
            <a:endParaRPr lang="ru-RU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276872"/>
            <a:ext cx="2736304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276872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Развитие музыкальности:</a:t>
            </a:r>
          </a:p>
          <a:p>
            <a:r>
              <a:rPr lang="ru-RU" sz="1600" dirty="0" smtClean="0"/>
              <a:t>-развитие способности воспринимать музыку,  чувствовать ее настроение, понимать содержание;</a:t>
            </a:r>
          </a:p>
          <a:p>
            <a:r>
              <a:rPr lang="ru-RU" sz="1600" dirty="0" smtClean="0"/>
              <a:t>-развитие специальных музыкальных способностей, музыкального слуха, чувства ритма;</a:t>
            </a:r>
          </a:p>
          <a:p>
            <a:r>
              <a:rPr lang="ru-RU" sz="1600" dirty="0" smtClean="0"/>
              <a:t>-развитие музыкального кругозора и познавательного интереса;</a:t>
            </a:r>
          </a:p>
          <a:p>
            <a:r>
              <a:rPr lang="ru-RU" sz="1600" dirty="0" smtClean="0"/>
              <a:t>-развитие музыкальной памяти.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492896"/>
            <a:ext cx="2880320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Развитие двигательных умений и навыков: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-развитие ловкости, точности, координации движений;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-развитие гибкости и пластичности;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-воспитание выносливости, развитие силы;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-формирование правильной осанки, красивой походки;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-развития умения ориентироваться в пространстве;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-обогащение двигательного опыта.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2060848"/>
            <a:ext cx="2664296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Развитие и тренировка психических процессов: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Развитие эмоциональной сферы и умения выражать эмоции в мимике и пантомиме;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-тренировка подвижности  (лабильности) нервных процессов;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развитие восприятия, внимания, воли, памяти, мышления.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1002</Words>
  <Application>Microsoft Office PowerPoint</Application>
  <PresentationFormat>Экран (4:3)</PresentationFormat>
  <Paragraphs>200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86</cp:revision>
  <dcterms:created xsi:type="dcterms:W3CDTF">2016-11-01T09:52:10Z</dcterms:created>
  <dcterms:modified xsi:type="dcterms:W3CDTF">2016-12-12T06:09:36Z</dcterms:modified>
</cp:coreProperties>
</file>