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12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10.jpeg"/><Relationship Id="rId5" Type="http://schemas.openxmlformats.org/officeDocument/2006/relationships/image" Target="../media/image13.jpeg"/><Relationship Id="rId10" Type="http://schemas.openxmlformats.org/officeDocument/2006/relationships/image" Target="../media/image15.jpeg"/><Relationship Id="rId4" Type="http://schemas.openxmlformats.org/officeDocument/2006/relationships/image" Target="../media/image7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12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11" Type="http://schemas.openxmlformats.org/officeDocument/2006/relationships/image" Target="../media/image14.jpe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Овощи и фрукты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Интерактивная игра</a:t>
            </a:r>
            <a:endParaRPr lang="ru-RU" dirty="0"/>
          </a:p>
        </p:txBody>
      </p:sp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48680"/>
            <a:ext cx="1368152" cy="1368152"/>
          </a:xfrm>
          <a:prstGeom prst="rect">
            <a:avLst/>
          </a:prstGeo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2276872"/>
            <a:ext cx="1633614" cy="1368152"/>
          </a:xfrm>
          <a:prstGeom prst="rect">
            <a:avLst/>
          </a:prstGeom>
        </p:spPr>
      </p:pic>
      <p:pic>
        <p:nvPicPr>
          <p:cNvPr id="6" name="Рисунок 5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92696"/>
            <a:ext cx="1170130" cy="1224136"/>
          </a:xfrm>
          <a:prstGeom prst="rect">
            <a:avLst/>
          </a:prstGeom>
        </p:spPr>
      </p:pic>
      <p:pic>
        <p:nvPicPr>
          <p:cNvPr id="7" name="Рисунок 6" descr="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1052736"/>
            <a:ext cx="1217964" cy="1152128"/>
          </a:xfrm>
          <a:prstGeom prst="rect">
            <a:avLst/>
          </a:prstGeom>
        </p:spPr>
      </p:pic>
      <p:pic>
        <p:nvPicPr>
          <p:cNvPr id="8" name="Рисунок 7" descr="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5976" y="2924944"/>
            <a:ext cx="1224136" cy="914400"/>
          </a:xfrm>
          <a:prstGeom prst="rect">
            <a:avLst/>
          </a:prstGeom>
        </p:spPr>
      </p:pic>
      <p:pic>
        <p:nvPicPr>
          <p:cNvPr id="9" name="Рисунок 8" descr="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5445224"/>
            <a:ext cx="1074218" cy="1008112"/>
          </a:xfrm>
          <a:prstGeom prst="rect">
            <a:avLst/>
          </a:prstGeom>
        </p:spPr>
      </p:pic>
      <p:pic>
        <p:nvPicPr>
          <p:cNvPr id="10" name="Рисунок 9" descr="2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80312" y="3429000"/>
            <a:ext cx="1350150" cy="1080120"/>
          </a:xfrm>
          <a:prstGeom prst="rect">
            <a:avLst/>
          </a:prstGeom>
        </p:spPr>
      </p:pic>
      <p:pic>
        <p:nvPicPr>
          <p:cNvPr id="12" name="Рисунок 11" descr="2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7" y="476672"/>
            <a:ext cx="1171673" cy="1224136"/>
          </a:xfrm>
          <a:prstGeom prst="rect">
            <a:avLst/>
          </a:prstGeom>
        </p:spPr>
      </p:pic>
      <p:pic>
        <p:nvPicPr>
          <p:cNvPr id="13" name="Рисунок 12" descr="2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596336" y="5445223"/>
            <a:ext cx="1152128" cy="1120989"/>
          </a:xfrm>
          <a:prstGeom prst="rect">
            <a:avLst/>
          </a:prstGeom>
        </p:spPr>
      </p:pic>
      <p:pic>
        <p:nvPicPr>
          <p:cNvPr id="14" name="Рисунок 13" descr="2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60232" y="1772816"/>
            <a:ext cx="1377153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Собери фрукты</a:t>
            </a:r>
            <a:endParaRPr lang="ru-RU" dirty="0"/>
          </a:p>
        </p:txBody>
      </p:sp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9974" y="1556792"/>
            <a:ext cx="2546201" cy="3168352"/>
          </a:xfrm>
          <a:prstGeom prst="rect">
            <a:avLst/>
          </a:prstGeom>
        </p:spPr>
      </p:pic>
      <p:pic>
        <p:nvPicPr>
          <p:cNvPr id="6" name="Рисунок 5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1224136" cy="1224136"/>
          </a:xfrm>
          <a:prstGeom prst="rect">
            <a:avLst/>
          </a:prstGeom>
        </p:spPr>
      </p:pic>
      <p:pic>
        <p:nvPicPr>
          <p:cNvPr id="7" name="Рисунок 6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5517232"/>
            <a:ext cx="1080120" cy="936104"/>
          </a:xfrm>
          <a:prstGeom prst="rect">
            <a:avLst/>
          </a:prstGeom>
        </p:spPr>
      </p:pic>
      <p:pic>
        <p:nvPicPr>
          <p:cNvPr id="8" name="Рисунок 7" descr="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5661248"/>
            <a:ext cx="1080120" cy="889000"/>
          </a:xfrm>
          <a:prstGeom prst="rect">
            <a:avLst/>
          </a:prstGeom>
        </p:spPr>
      </p:pic>
      <p:pic>
        <p:nvPicPr>
          <p:cNvPr id="9" name="Рисунок 8" descr="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4509120"/>
            <a:ext cx="1152128" cy="1152128"/>
          </a:xfrm>
          <a:prstGeom prst="rect">
            <a:avLst/>
          </a:prstGeom>
        </p:spPr>
      </p:pic>
      <p:pic>
        <p:nvPicPr>
          <p:cNvPr id="10" name="Рисунок 9" descr="2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6296" y="2564904"/>
            <a:ext cx="1458162" cy="1296144"/>
          </a:xfrm>
          <a:prstGeom prst="rect">
            <a:avLst/>
          </a:prstGeom>
        </p:spPr>
      </p:pic>
      <p:pic>
        <p:nvPicPr>
          <p:cNvPr id="11" name="Рисунок 10" descr="2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96335" y="836712"/>
            <a:ext cx="1023621" cy="1008112"/>
          </a:xfrm>
          <a:prstGeom prst="rect">
            <a:avLst/>
          </a:prstGeom>
        </p:spPr>
      </p:pic>
      <p:pic>
        <p:nvPicPr>
          <p:cNvPr id="12" name="Рисунок 11" descr="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1720" y="5589240"/>
            <a:ext cx="1296144" cy="956816"/>
          </a:xfrm>
          <a:prstGeom prst="rect">
            <a:avLst/>
          </a:prstGeom>
        </p:spPr>
      </p:pic>
      <p:pic>
        <p:nvPicPr>
          <p:cNvPr id="13" name="Рисунок 12" descr="1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568" y="4653135"/>
            <a:ext cx="1224136" cy="1143601"/>
          </a:xfrm>
          <a:prstGeom prst="rect">
            <a:avLst/>
          </a:prstGeom>
        </p:spPr>
      </p:pic>
      <p:pic>
        <p:nvPicPr>
          <p:cNvPr id="14" name="Рисунок 13" descr="2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5576" y="2852936"/>
            <a:ext cx="1224136" cy="1191051"/>
          </a:xfrm>
          <a:prstGeom prst="rect">
            <a:avLst/>
          </a:prstGeom>
        </p:spPr>
      </p:pic>
      <p:pic>
        <p:nvPicPr>
          <p:cNvPr id="15" name="Рисунок 14" descr="2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868144" y="404664"/>
            <a:ext cx="1224136" cy="1278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-0.03145 L 0.37812 -0.097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7521E-7 L 0.22048 -0.49306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2.11841E-6 L 0.0394 -0.47225 " pathEditMode="relative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92 0.0104 L -0.3158 -0.05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1 0.02104 L -0.34722 0.2097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0.04325 L -0.16927 0.2530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634082"/>
          </a:xfrm>
        </p:spPr>
        <p:txBody>
          <a:bodyPr/>
          <a:lstStyle/>
          <a:p>
            <a:r>
              <a:rPr lang="ru-RU" dirty="0" smtClean="0"/>
              <a:t>Собери овощи</a:t>
            </a:r>
            <a:endParaRPr lang="ru-RU" dirty="0"/>
          </a:p>
        </p:txBody>
      </p:sp>
      <p:pic>
        <p:nvPicPr>
          <p:cNvPr id="3" name="Рисунок 2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9975" y="2371724"/>
            <a:ext cx="1924050" cy="2569443"/>
          </a:xfrm>
          <a:prstGeom prst="rect">
            <a:avLst/>
          </a:prstGeom>
        </p:spPr>
      </p:pic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5589240"/>
            <a:ext cx="1080120" cy="1008112"/>
          </a:xfrm>
          <a:prstGeom prst="rect">
            <a:avLst/>
          </a:prstGeom>
        </p:spPr>
      </p:pic>
      <p:pic>
        <p:nvPicPr>
          <p:cNvPr id="5" name="Рисунок 4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5373216"/>
            <a:ext cx="1224136" cy="1080120"/>
          </a:xfrm>
          <a:prstGeom prst="rect">
            <a:avLst/>
          </a:prstGeom>
        </p:spPr>
      </p:pic>
      <p:pic>
        <p:nvPicPr>
          <p:cNvPr id="6" name="Рисунок 5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212976"/>
            <a:ext cx="1016000" cy="1080120"/>
          </a:xfrm>
          <a:prstGeom prst="rect">
            <a:avLst/>
          </a:prstGeom>
        </p:spPr>
      </p:pic>
      <p:pic>
        <p:nvPicPr>
          <p:cNvPr id="7" name="Рисунок 6" descr="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0312" y="3573016"/>
            <a:ext cx="1224136" cy="1080120"/>
          </a:xfrm>
          <a:prstGeom prst="rect">
            <a:avLst/>
          </a:prstGeom>
        </p:spPr>
      </p:pic>
      <p:pic>
        <p:nvPicPr>
          <p:cNvPr id="8" name="Рисунок 7" descr="1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96336" y="1196752"/>
            <a:ext cx="977900" cy="1368152"/>
          </a:xfrm>
          <a:prstGeom prst="rect">
            <a:avLst/>
          </a:prstGeom>
        </p:spPr>
      </p:pic>
      <p:pic>
        <p:nvPicPr>
          <p:cNvPr id="10" name="Рисунок 9" descr="2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6136" y="548680"/>
            <a:ext cx="1016000" cy="1152128"/>
          </a:xfrm>
          <a:prstGeom prst="rect">
            <a:avLst/>
          </a:prstGeom>
        </p:spPr>
      </p:pic>
      <p:pic>
        <p:nvPicPr>
          <p:cNvPr id="11" name="Рисунок 10" descr="2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04248" y="5229200"/>
            <a:ext cx="1224136" cy="1080120"/>
          </a:xfrm>
          <a:prstGeom prst="rect">
            <a:avLst/>
          </a:prstGeom>
        </p:spPr>
      </p:pic>
      <p:pic>
        <p:nvPicPr>
          <p:cNvPr id="12" name="Рисунок 11" descr="2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568" y="1484784"/>
            <a:ext cx="1152128" cy="1203716"/>
          </a:xfrm>
          <a:prstGeom prst="rect">
            <a:avLst/>
          </a:prstGeom>
        </p:spPr>
      </p:pic>
      <p:pic>
        <p:nvPicPr>
          <p:cNvPr id="13" name="Рисунок 12" descr="2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283968" y="404664"/>
            <a:ext cx="838200" cy="1080120"/>
          </a:xfrm>
          <a:prstGeom prst="rect">
            <a:avLst/>
          </a:prstGeom>
        </p:spPr>
      </p:pic>
      <p:pic>
        <p:nvPicPr>
          <p:cNvPr id="14" name="Рисунок 13" descr="23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932040" y="5661248"/>
            <a:ext cx="1368152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17946E-6 L 0.37014 -0.07332 " pathEditMode="relative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60315E-7 L 0.34271 -0.3829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0213E-6 L 0.09462 -0.40911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69103E-6 L -0.38177 -0.110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6.17946E-6 L -0.38594 0.23081 " pathEditMode="relative" ptsTypes="A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Четвёртый лишний</a:t>
            </a:r>
            <a:endParaRPr lang="ru-RU" dirty="0"/>
          </a:p>
        </p:txBody>
      </p:sp>
      <p:pic>
        <p:nvPicPr>
          <p:cNvPr id="3" name="Рисунок 2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293096"/>
            <a:ext cx="1728192" cy="1368152"/>
          </a:xfrm>
          <a:prstGeom prst="rect">
            <a:avLst/>
          </a:prstGeom>
        </p:spPr>
      </p:pic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916832"/>
            <a:ext cx="1728192" cy="1368152"/>
          </a:xfrm>
          <a:prstGeom prst="rect">
            <a:avLst/>
          </a:prstGeom>
        </p:spPr>
      </p:pic>
      <p:pic>
        <p:nvPicPr>
          <p:cNvPr id="5" name="Рисунок 4" descr="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700808"/>
            <a:ext cx="2160240" cy="1728192"/>
          </a:xfrm>
          <a:prstGeom prst="rect">
            <a:avLst/>
          </a:prstGeom>
        </p:spPr>
      </p:pic>
      <p:pic>
        <p:nvPicPr>
          <p:cNvPr id="6" name="Рисунок 5" descr="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4221088"/>
            <a:ext cx="1872208" cy="1494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922114"/>
          </a:xfrm>
        </p:spPr>
        <p:txBody>
          <a:bodyPr/>
          <a:lstStyle/>
          <a:p>
            <a:r>
              <a:rPr lang="ru-RU" dirty="0" smtClean="0"/>
              <a:t>Четвёртый лишний</a:t>
            </a:r>
            <a:endParaRPr lang="ru-RU" dirty="0"/>
          </a:p>
        </p:txBody>
      </p:sp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005064"/>
            <a:ext cx="2158212" cy="2016224"/>
          </a:xfrm>
          <a:prstGeom prst="rect">
            <a:avLst/>
          </a:prstGeom>
        </p:spPr>
      </p:pic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365104"/>
            <a:ext cx="1776197" cy="1656184"/>
          </a:xfrm>
          <a:prstGeom prst="rect">
            <a:avLst/>
          </a:prstGeom>
        </p:spPr>
      </p:pic>
      <p:pic>
        <p:nvPicPr>
          <p:cNvPr id="5" name="Рисунок 4" descr="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484784"/>
            <a:ext cx="1793846" cy="1584176"/>
          </a:xfrm>
          <a:prstGeom prst="rect">
            <a:avLst/>
          </a:prstGeom>
        </p:spPr>
      </p:pic>
      <p:pic>
        <p:nvPicPr>
          <p:cNvPr id="6" name="Рисунок 5" descr="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39" y="1916832"/>
            <a:ext cx="1585205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Четвёртый лишний</a:t>
            </a:r>
            <a:endParaRPr lang="ru-RU" dirty="0"/>
          </a:p>
        </p:txBody>
      </p:sp>
      <p:pic>
        <p:nvPicPr>
          <p:cNvPr id="3" name="Рисунок 2" descr="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725144"/>
            <a:ext cx="1872208" cy="1512168"/>
          </a:xfrm>
          <a:prstGeom prst="rect">
            <a:avLst/>
          </a:prstGeom>
        </p:spPr>
      </p:pic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844824"/>
            <a:ext cx="1368152" cy="1520169"/>
          </a:xfrm>
          <a:prstGeom prst="rect">
            <a:avLst/>
          </a:prstGeom>
        </p:spPr>
      </p:pic>
      <p:pic>
        <p:nvPicPr>
          <p:cNvPr id="5" name="Рисунок 4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772816"/>
            <a:ext cx="1428159" cy="1512168"/>
          </a:xfrm>
          <a:prstGeom prst="rect">
            <a:avLst/>
          </a:prstGeom>
        </p:spPr>
      </p:pic>
      <p:pic>
        <p:nvPicPr>
          <p:cNvPr id="6" name="Рисунок 5" descr="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4437112"/>
            <a:ext cx="138920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778098"/>
          </a:xfrm>
        </p:spPr>
        <p:txBody>
          <a:bodyPr/>
          <a:lstStyle/>
          <a:p>
            <a:r>
              <a:rPr lang="ru-RU" dirty="0" smtClean="0"/>
              <a:t>Четвёртый лишний</a:t>
            </a:r>
            <a:endParaRPr lang="ru-RU" dirty="0"/>
          </a:p>
        </p:txBody>
      </p:sp>
      <p:pic>
        <p:nvPicPr>
          <p:cNvPr id="3" name="Рисунок 2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365104"/>
            <a:ext cx="1440160" cy="1351535"/>
          </a:xfrm>
          <a:prstGeom prst="rect">
            <a:avLst/>
          </a:prstGeom>
        </p:spPr>
      </p:pic>
      <p:pic>
        <p:nvPicPr>
          <p:cNvPr id="4" name="Рисунок 3" descr="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988840"/>
            <a:ext cx="1782198" cy="1584176"/>
          </a:xfrm>
          <a:prstGeom prst="rect">
            <a:avLst/>
          </a:prstGeom>
        </p:spPr>
      </p:pic>
      <p:pic>
        <p:nvPicPr>
          <p:cNvPr id="5" name="Рисунок 4" descr="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700808"/>
            <a:ext cx="1584176" cy="1541360"/>
          </a:xfrm>
          <a:prstGeom prst="rect">
            <a:avLst/>
          </a:prstGeom>
        </p:spPr>
      </p:pic>
      <p:pic>
        <p:nvPicPr>
          <p:cNvPr id="6" name="Рисунок 5" descr="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4437111"/>
            <a:ext cx="1512168" cy="1601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17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Овощи и фрукты</vt:lpstr>
      <vt:lpstr>Собери фрукты</vt:lpstr>
      <vt:lpstr>Собери овощи</vt:lpstr>
      <vt:lpstr>Четвёртый лишний</vt:lpstr>
      <vt:lpstr>Четвёртый лишний</vt:lpstr>
      <vt:lpstr>Четвёртый лишний</vt:lpstr>
      <vt:lpstr>Четвёртый лишний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 и фрукты</dc:title>
  <dc:creator>Margmarita Kokkonen</dc:creator>
  <cp:lastModifiedBy>Margmarita Kokkonen</cp:lastModifiedBy>
  <cp:revision>11</cp:revision>
  <dcterms:created xsi:type="dcterms:W3CDTF">2018-11-04T08:21:52Z</dcterms:created>
  <dcterms:modified xsi:type="dcterms:W3CDTF">2018-11-04T10:09:09Z</dcterms:modified>
</cp:coreProperties>
</file>