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72AB-1421-4BFE-8F78-70782E36013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BC83-FC44-4E75-AD6A-0C1BE3A049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Реки Ярославля</a:t>
            </a:r>
            <a:endParaRPr lang="ru-RU" sz="6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805264"/>
            <a:ext cx="6400800" cy="7669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Подготовили: Переплетчикова А.Э., Козлова М.Г.</a:t>
            </a:r>
            <a:endParaRPr lang="ru-RU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6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4" name="Picture 10" descr="https://avatars.mds.yandex.net/get-pdb/368827/d328e395-b3a1-4b11-8253-1c317c6110c4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33040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900igr.net/up/datas/96814/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get-pdb/1819331/7c4c745b-d5f6-46ef-894d-c43f7a5bc18e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900igr.net/up/datas/174438/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fsd.multiurok.ru/html/2016/12/18/s_5855b98d24695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up/datas/174438/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ЗА ВНИМАНИЕ!</a:t>
            </a:r>
            <a:endParaRPr lang="ru-RU" sz="4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9458" name="Picture 2" descr="https://push-solnyshko63.edumsko.ru/uploads/3100/3022/head_reference/SOLNYShKO.png?15481275275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616624" cy="5167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Реки Ярославля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Реки Ярославля</dc:title>
  <dc:creator>Анна Переплетчикова</dc:creator>
  <cp:lastModifiedBy>Анна Переплетчикова</cp:lastModifiedBy>
  <cp:revision>2</cp:revision>
  <dcterms:created xsi:type="dcterms:W3CDTF">2020-05-25T10:12:54Z</dcterms:created>
  <dcterms:modified xsi:type="dcterms:W3CDTF">2020-05-25T10:31:11Z</dcterms:modified>
</cp:coreProperties>
</file>