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41" autoAdjust="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342C-E415-4E6E-ADFE-4D99D8CFA272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C820-FC75-4302-B62B-0E90569E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342C-E415-4E6E-ADFE-4D99D8CFA272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C820-FC75-4302-B62B-0E90569E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342C-E415-4E6E-ADFE-4D99D8CFA272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C820-FC75-4302-B62B-0E90569E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342C-E415-4E6E-ADFE-4D99D8CFA272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C820-FC75-4302-B62B-0E90569E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342C-E415-4E6E-ADFE-4D99D8CFA272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C820-FC75-4302-B62B-0E90569E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342C-E415-4E6E-ADFE-4D99D8CFA272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C820-FC75-4302-B62B-0E90569E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342C-E415-4E6E-ADFE-4D99D8CFA272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C820-FC75-4302-B62B-0E90569E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342C-E415-4E6E-ADFE-4D99D8CFA272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C820-FC75-4302-B62B-0E90569E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342C-E415-4E6E-ADFE-4D99D8CFA272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C820-FC75-4302-B62B-0E90569E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342C-E415-4E6E-ADFE-4D99D8CFA272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C820-FC75-4302-B62B-0E90569E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342C-E415-4E6E-ADFE-4D99D8CFA272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C820-FC75-4302-B62B-0E90569E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A342C-E415-4E6E-ADFE-4D99D8CFA272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5C820-FC75-4302-B62B-0E90569E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2.infourok.ru/uploads/ex/0091/000075c0-fcc04897/hello_html_712ac4ac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7251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556792"/>
            <a:ext cx="9144000" cy="36317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ВЕСЕЛАЯ </a:t>
            </a:r>
          </a:p>
          <a:p>
            <a:pPr algn="ctr"/>
            <a:r>
              <a:rPr lang="ru-RU" sz="115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МАТЕМАТИКА</a:t>
            </a:r>
            <a:endParaRPr lang="ru-RU" sz="96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44291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Идет четыре после трех.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Поговорим о четырех.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Четыре времени в году 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разговор о них веду.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Зима бела и холодна,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Пушистый снег несет она.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Весна бросает в землю зерна,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лето трудится проворно.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летом осень золотая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Несет корзины урожая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3645024"/>
            <a:ext cx="38576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Четыре в комнате угла.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Четыре ножки у стола.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по четыре ножки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мышки и у кошки. </a:t>
            </a:r>
          </a:p>
        </p:txBody>
      </p:sp>
      <p:pic>
        <p:nvPicPr>
          <p:cNvPr id="8194" name="Picture 2" descr="http://cs635103.vk.me/v635103547/1029f/ZoCVLTPuEu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0648"/>
            <a:ext cx="374768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3786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Раз, два, три, четыре.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Сосчитаем дыры в сыре.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в сыре много дыр,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Значит вкусным будет сыр.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в нем одна дыра,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Значит вкусным был вчера.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286124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Пятерка братьев неразлучна,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Им вместе никогда не скучно.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Они работают пером,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Пилою, ложкой, топором(пальцы на руке)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clipartion.com/wp-content/uploads/2015/11/grilled-cheese-clip-ar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42408" y="3506264"/>
            <a:ext cx="18107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s://s10.stc.all.kpcdn.net/share/i/4/395696/w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0"/>
            <a:ext cx="292016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5"/>
            <a:ext cx="43577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огороде пугало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Рукавами машет.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огороде пугало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Разгоняет пташек.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Три спаслись на загородке.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небеса взвилась одна.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последняя не трусит —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Очень храбрая она.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Сколько было птичек?)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2928934"/>
            <a:ext cx="4143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кормушке сидели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Лишь три только птицы.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к ним прилетели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Еще две синицы.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 сколько же птиц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Здесь в кормушке у нас?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Пусть скажет скорее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Каждый из вас</a:t>
            </a:r>
          </a:p>
        </p:txBody>
      </p:sp>
      <p:pic>
        <p:nvPicPr>
          <p:cNvPr id="4" name="Рисунок 3" descr="https://www.art-deco-stickers.fr/13144-tm_thickbox_default/sticker-enfant-oiseaux-30x30c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2520280" cy="219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www.intelkot.ru/upload/239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640"/>
            <a:ext cx="337675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59293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Цифра шесть — дверной замочек: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Сверху крюк, внизу кружочек.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Эта цифра — акробатка,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 шестерка, то девятка.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3212976"/>
            <a:ext cx="47149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Забежал щенок в курятник,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Разогнал всех петухов.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Три взлетели на насест,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один в кадушку влез.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Два — в раскрытое окно,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Сколько было их всего? </a:t>
            </a:r>
          </a:p>
        </p:txBody>
      </p:sp>
      <p:pic>
        <p:nvPicPr>
          <p:cNvPr id="4" name="Рисунок 3" descr="http://static2.keep4u.ru/2011/12/10/33a68861dce5f8c93a05929004f859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8680"/>
            <a:ext cx="3024336" cy="207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stihi.ru/pics/2015/10/30/8040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2736304" cy="3510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47149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Потеряла крольчиха крольчат,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крольчата лежат и молчат.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Один — за ветлой,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Двое — за метлой,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Один — под листком,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Двое — под кустом.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Притаились они и молчат.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вы насчитали крольчат?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3212976"/>
            <a:ext cx="4000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большом диване в ряд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Куклы Танины сидят: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Два медведя,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Буратино И веселый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Чипполино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котенок, и слоненок,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Помогите вы Танюшке,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Сосчитать ее игрушки! </a:t>
            </a:r>
          </a:p>
        </p:txBody>
      </p:sp>
      <p:pic>
        <p:nvPicPr>
          <p:cNvPr id="4" name="Рисунок 3" descr="http://jpghoto.ru/img/picture/Aug/21/4988de484e48982a6f3a21b1d3ebe29d/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9120"/>
            <a:ext cx="2736304" cy="219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1.bp.blogspot.com/-PIP2go1o2AM/VYnDWVRSgxI/AAAAAAAABuc/3UJ156srrOs/s1600/10.jpg"/>
          <p:cNvPicPr/>
          <p:nvPr/>
        </p:nvPicPr>
        <p:blipFill>
          <a:blip r:embed="rId3" cstate="print"/>
          <a:srcRect t="6250"/>
          <a:stretch>
            <a:fillRect/>
          </a:stretch>
        </p:blipFill>
        <p:spPr bwMode="auto">
          <a:xfrm>
            <a:off x="6156176" y="260648"/>
            <a:ext cx="284371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3068960"/>
            <a:ext cx="6500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Сколько знаю я дождей?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Сосчитайте поскорей: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Дождик с ветром,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Дождь грибной,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Дождик с радугой-дугой,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Дождик с солнцем,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Дождик с градом,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Дождик с рыжим листопадом.</a:t>
            </a:r>
          </a:p>
        </p:txBody>
      </p:sp>
      <p:pic>
        <p:nvPicPr>
          <p:cNvPr id="4" name="Рисунок 3" descr="http://img-fotki.yandex.ru/get/5607/svetlera.36f/0_60be9_52635924_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20"/>
            <a:ext cx="401969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iki.mininuniver.ru/images/f/fc/%D0%9C%D0%B5%D0%B4%D0%B2%D0%B5%D0%B4%D0%B5%D0%B2%D0%B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3071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 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Вот один иль единица,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Очень тонкая, как спица.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29289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 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вот это цифра два.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Полюбуйтесь, какова: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Выгибает двойка шею,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Волочится хвост за нею.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500438"/>
            <a:ext cx="3357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 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за двойкой – посмотри-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Выступает цифра три.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Тройка - третий из значков-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Состоит из двух крючков.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357826"/>
            <a:ext cx="4857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 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тремя идут четыре,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Острый локоть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оттопыря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48" y="332656"/>
            <a:ext cx="38576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 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потом пошла плясать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бумаге цифра пять.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Руку вправо протянула,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Ножку круто изогнула.</a:t>
            </a:r>
          </a:p>
        </p:txBody>
      </p:sp>
      <p:pic>
        <p:nvPicPr>
          <p:cNvPr id="7" name="Рисунок 6" descr="http://gallery.yopriceville.com/var/albums/Free-Clipart-Pictures/Decorative-Numbers/Cute_Number_Two_PNG_Clipart_Image.png?m\u003d143743630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92696"/>
            <a:ext cx="2161309" cy="265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g.clipartfest.com/f5991f595b236a3e5d064602336a4079_-number-three-clipart-image-number-clip-art-free-download_1477-185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564904"/>
            <a:ext cx="2952328" cy="284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ds04.infourok.ru/uploads/ex/0593/00039b8a-db3ca4e4/hello_html_m7d2d0a6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895435"/>
            <a:ext cx="2304256" cy="296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414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 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Цифра шесть - дверной замочек: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Сверху крюк, внизу кружочек.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85926"/>
            <a:ext cx="414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 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Вот семерка – кочерга.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нее одна нога.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214686"/>
            <a:ext cx="3643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 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восьмерки два кольца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 начала и конца.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643446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 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Цифра девять иль девятка,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Цирковая акробатка: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на голову встанет,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Цифрой шесть девятка станет.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88640"/>
            <a:ext cx="38513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 10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Цифра вроде буквы О-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ноль, иль ничего.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Круглый ноль, такой хорошенький,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не значит ничегошеньки.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ж слева, рядом с 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Единицу примостим,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 побольше станет весить,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Потому что это - десять.</a:t>
            </a:r>
          </a:p>
        </p:txBody>
      </p:sp>
      <p:pic>
        <p:nvPicPr>
          <p:cNvPr id="7" name="Рисунок 6" descr="http://img.likeness.ru/uploads/users/17994/146394400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149080"/>
            <a:ext cx="1944216" cy="250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okclipart.com/img90/ykxvkbspkvzhvrmhctc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34985">
            <a:off x="4418186" y="3512799"/>
            <a:ext cx="2376264" cy="295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.likeness.ru/uploads/users/17994/146394400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504015">
            <a:off x="3163832" y="1779766"/>
            <a:ext cx="1944216" cy="250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2040" y="1916832"/>
            <a:ext cx="39262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Квочка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Квочка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решила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Цыплят посчитать.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Три петушка,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 курочек пять.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сколько их вместе?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Трудно узнать.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Она до пяти лишь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Умела считать.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(8 цыплят)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featurepics.com/StockImage/20160224/hen-and-chicks-stock-illustration-3973658.jpg"/>
          <p:cNvPicPr>
            <a:picLocks noChangeAspect="1" noChangeArrowheads="1"/>
          </p:cNvPicPr>
          <p:nvPr/>
        </p:nvPicPr>
        <p:blipFill>
          <a:blip r:embed="rId2" cstate="print"/>
          <a:srcRect b="9339"/>
          <a:stretch>
            <a:fillRect/>
          </a:stretch>
        </p:blipFill>
        <p:spPr bwMode="auto">
          <a:xfrm>
            <a:off x="6516216" y="188640"/>
            <a:ext cx="243846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40005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Карандаши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беру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карандаши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считай, 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спеши.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Вот смотри,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будь разиней: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Красный, черный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Желтый, синий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Отвечай -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руке моей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Сколько всех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Карандашей?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(4 карандаша)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image.jimcdn.com/app/cms/image/transf/dimension=816x10000:format=gif/path/sa6e7195dfc9928fc/image/i7f730bcd03368afe/version/1423386881/ima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7232"/>
            <a:ext cx="4834474" cy="1184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508104" y="2276872"/>
            <a:ext cx="3429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Выводки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пеструшки пять цыплят.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крякушки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пять утят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Пять плюс пять,-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Спросил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Николка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,-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ж вместе будет сколько?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(10)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4502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Дверные ручки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Хорошенько посмотри 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две ручки на двери.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Двери можно посчитать.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Раз, два, три, четыре, пять.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Будь прилежен.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зевай.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ручек?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Отвечай!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ручек)</a:t>
            </a:r>
            <a:endParaRPr lang="ru-RU" sz="2800" dirty="0"/>
          </a:p>
        </p:txBody>
      </p:sp>
      <p:pic>
        <p:nvPicPr>
          <p:cNvPr id="15362" name="Picture 2" descr="https://im0-tub-ru.yandex.net/i?id=eecc15ef27b77a979ab4fa9e4916f2f5&amp;n=33&amp;h=215&amp;w=2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21088"/>
            <a:ext cx="2238375" cy="204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s://im0-tub-ru.yandex.net/i?id=7febb1bd8a2f64b6761d72d62d2d0939&amp;n=33&amp;h=215&amp;w=333"/>
          <p:cNvPicPr>
            <a:picLocks noChangeAspect="1" noChangeArrowheads="1"/>
          </p:cNvPicPr>
          <p:nvPr/>
        </p:nvPicPr>
        <p:blipFill>
          <a:blip r:embed="rId3" cstate="print"/>
          <a:srcRect r="109" b="8578"/>
          <a:stretch>
            <a:fillRect/>
          </a:stretch>
        </p:blipFill>
        <p:spPr bwMode="auto">
          <a:xfrm>
            <a:off x="5580112" y="188640"/>
            <a:ext cx="316835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9512" y="0"/>
            <a:ext cx="54292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Бабушкины гуси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у бабушки Маруси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Кот, коза, щенок и гуси.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 мурлычет на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крылечке.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Шесть гусей плывут по речке.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коза лозу грызет,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Щиплет гусь траву осот.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тарелочки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Трезорки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гуся щипают корки.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Посчитайте поскорей,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вместе всех гусей?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гусей)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5008" y="2000240"/>
            <a:ext cx="34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Кренделечки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Начинаем отнимать.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Кренделечков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было пять,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теперь осталась пара.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Сколько съела их Тамара?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кренделечка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4338" name="Picture 2" descr="https://2.bp.blogspot.com/-rTnAO5qm9eE/UdLnV0_xIRI/AAAAAAAAEDY/6p6tus4Z9jY/s32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53136"/>
            <a:ext cx="2844081" cy="200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s://im0-tub-ru.yandex.net/i?id=8825e6ccd73b0d5804ed2a8abce0b7a1&amp;n=33&amp;h=215&amp;w=2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6632"/>
            <a:ext cx="2466975" cy="204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14282" y="571480"/>
            <a:ext cx="50720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Котлеты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Папа, мама, братик, я 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и вся у нас семья.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мы любим на обед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Съесть по парочке котлет.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маме, каждый раз,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жарить их для нас?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(8 котлет)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2786057"/>
            <a:ext cx="37861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Гранаты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неделю наш Марат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Съел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четырнадцать гранат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Посчитайте, коль не лень,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Сколько их съедал он в день?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(2 граната)</a:t>
            </a:r>
          </a:p>
        </p:txBody>
      </p:sp>
      <p:pic>
        <p:nvPicPr>
          <p:cNvPr id="13314" name="Picture 2" descr="http://detvorenok.ru/wp-content/uploads/2013/11/08bb01c8e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173219"/>
            <a:ext cx="3168352" cy="2519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www.animalist.ru/images/khasay/01102005114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8640"/>
            <a:ext cx="320242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48965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Вот ребята вам задача.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лесной опушке дача.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на даче баба с дедом,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Папа с мамой, брат и я.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Посчитайте-ка, ребята,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Велика ль у нас семья,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есть еще сестренка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Несмышленая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пеленках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отсутствует один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Самый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старший брат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Вадим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(8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человек)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2924944"/>
            <a:ext cx="32861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Квадрат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Вот посмотрите,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Скажите, ребята,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Сколько углов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любого квадрата?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(4 угла)</a:t>
            </a:r>
          </a:p>
        </p:txBody>
      </p:sp>
      <p:pic>
        <p:nvPicPr>
          <p:cNvPr id="12290" name="Picture 2" descr="https://zabaniyyah.files.wordpress.com/2016/07/family-clipart-b26db6314601357bb3e105af754f7c72.jpg?w=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25144"/>
            <a:ext cx="2599799" cy="1958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s://im0-tub-ru.yandex.net/i?id=4042c9684bbd809a487ae5218d81da52&amp;n=33&amp;h=215&amp;w=2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8639"/>
            <a:ext cx="2556123" cy="246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188640"/>
            <a:ext cx="321471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Рукавички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Едут с горки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сестрички,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ручонках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Рукавички.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Подскажите,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сестричек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вместе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Рукавичек?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(6 рукавичек)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204864"/>
            <a:ext cx="38530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Минус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Минус грустный от того,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пугаются его…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Всякий понимает: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Минус отнимает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cpd.yaroslavl.ru:82/portals/0/Images/poz/vnim35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0618" y="4430186"/>
            <a:ext cx="203007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s://www.colourbox.de/preview/1617152-illustration-merry-mathematics-apple-plus-minus-caterpillar.jpg"/>
          <p:cNvPicPr>
            <a:picLocks noChangeAspect="1" noChangeArrowheads="1"/>
          </p:cNvPicPr>
          <p:nvPr/>
        </p:nvPicPr>
        <p:blipFill>
          <a:blip r:embed="rId3" cstate="print"/>
          <a:srcRect l="4633" t="6347" r="5018" b="50812"/>
          <a:stretch>
            <a:fillRect/>
          </a:stretch>
        </p:blipFill>
        <p:spPr bwMode="auto">
          <a:xfrm>
            <a:off x="4932040" y="260648"/>
            <a:ext cx="3960440" cy="137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3786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Круг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Нет углов у меня,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похож на блюдце я,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тарелку и на крышку,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кольцо, на колесо.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Кто же я такой, друзья? (Круг)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928802"/>
            <a:ext cx="4286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Квадрат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Четыре палочки сложил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вот квадратик получил.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 давно знаком со мной,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Каждый угол в нем - прямой.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четыре стороны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Одинаковой длины.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Вам его представить рад,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зовут его... (Квадрат)</a:t>
            </a:r>
          </a:p>
        </p:txBody>
      </p:sp>
      <p:pic>
        <p:nvPicPr>
          <p:cNvPr id="10242" name="Picture 2" descr="http://www.csslike.me/wp-content/uploads/2013/09/a1bf91f4f6be117e212131d52216e54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73624"/>
            <a:ext cx="3384376" cy="3384376"/>
          </a:xfrm>
          <a:prstGeom prst="rect">
            <a:avLst/>
          </a:prstGeom>
          <a:noFill/>
        </p:spPr>
      </p:pic>
      <p:pic>
        <p:nvPicPr>
          <p:cNvPr id="10244" name="Picture 4" descr="http://cs10865.vk.me/u1431671/-14/x_72a174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92" y="188640"/>
            <a:ext cx="273804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50006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ПЛЮС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МИНУС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Цифру к цифре мы прибавим,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Между ними крестик ставим.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Намотай себе на ус: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Этот знак зовется "плюс".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цифры вычтем мы другую,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Ставим черточку прямую.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Этот знак мы узнаем,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"Минус" мы его зовем.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3000372"/>
            <a:ext cx="4143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Ноль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съели все конфеты,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 конфет в коробке нету.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Ой, котлет в тарелке нет!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значит - ноль котлет.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Кончилась в солонке соль.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соли? Соли - ноль.</a:t>
            </a:r>
          </a:p>
        </p:txBody>
      </p:sp>
      <p:pic>
        <p:nvPicPr>
          <p:cNvPr id="9218" name="Picture 2" descr="https://astropro.ru/img/q7v4kn7olex/mwyp94cbpb0.jpg"/>
          <p:cNvPicPr>
            <a:picLocks noChangeAspect="1" noChangeArrowheads="1"/>
          </p:cNvPicPr>
          <p:nvPr/>
        </p:nvPicPr>
        <p:blipFill>
          <a:blip r:embed="rId2" cstate="print"/>
          <a:srcRect l="3544" t="15053" r="4320" b="19718"/>
          <a:stretch>
            <a:fillRect/>
          </a:stretch>
        </p:blipFill>
        <p:spPr bwMode="auto">
          <a:xfrm>
            <a:off x="179512" y="4653136"/>
            <a:ext cx="403244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bukowka.ru/5/3/book/arifmetika/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4023714" cy="2511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424</Words>
  <Application>Microsoft Office PowerPoint</Application>
  <PresentationFormat>Экран (4:3)</PresentationFormat>
  <Paragraphs>133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Пользователь</cp:lastModifiedBy>
  <cp:revision>32</cp:revision>
  <dcterms:created xsi:type="dcterms:W3CDTF">2015-12-13T17:46:29Z</dcterms:created>
  <dcterms:modified xsi:type="dcterms:W3CDTF">2017-06-27T12:19:50Z</dcterms:modified>
</cp:coreProperties>
</file>